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64" r:id="rId4"/>
    <p:sldId id="263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507" y="2084757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конкурс </a:t>
            </a:r>
          </a:p>
          <a:p>
            <a:pPr algn="ctr">
              <a:spcAft>
                <a:spcPts val="0"/>
              </a:spcAft>
            </a:pP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Ученик=Тандем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2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Номинация 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«Научно-технический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тандем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2400" b="1" u="sng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Направление – </a:t>
            </a:r>
            <a:r>
              <a:rPr lang="ru-RU" sz="2400" b="1" u="sng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конструирование</a:t>
            </a:r>
            <a:r>
              <a:rPr lang="ru-RU" sz="24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           Автор: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</a:rPr>
              <a:t>Саксеева</a:t>
            </a:r>
            <a:r>
              <a:rPr lang="ru-RU" dirty="0">
                <a:latin typeface="Times New Roman"/>
                <a:ea typeface="Times New Roman"/>
              </a:rPr>
              <a:t> Наталья </a:t>
            </a:r>
            <a:r>
              <a:rPr lang="ru-RU" dirty="0" smtClean="0">
                <a:latin typeface="Times New Roman"/>
                <a:ea typeface="Times New Roman"/>
              </a:rPr>
              <a:t>Николаевна- 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воспитатель первой  категории.</a:t>
            </a:r>
            <a:endParaRPr lang="ru-RU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МАДОУ «Детский сад № 418» г. Перми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Times New Roman"/>
              </a:rPr>
              <a:t>2021 г.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 descr="C:\Users\Катя\Desktop\рррррррррр\сканер\img03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862" b="89715" l="47793" r="90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47293" r="7984" b="10064"/>
          <a:stretch/>
        </p:blipFill>
        <p:spPr bwMode="auto">
          <a:xfrm>
            <a:off x="6516216" y="100108"/>
            <a:ext cx="2534847" cy="2536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s://cdn.sima-land.ru/items/709577/0/700-n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571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41" b="10705"/>
          <a:stretch/>
        </p:blipFill>
        <p:spPr bwMode="auto">
          <a:xfrm>
            <a:off x="179512" y="159291"/>
            <a:ext cx="2960896" cy="235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3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ЧАЯ САКСЕЕВА\портфолио Саксеева 2020 год\ПОРТФОЛИО 2020 ЗАКРЫТОЕ\портфолио Саксеевой Н. Н\2019- 2020\КОП\КОП пропеллер декабрь 2019 5 группа\WO5zFL0Aj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03" t="13169" r="9273" b="26047"/>
          <a:stretch/>
        </p:blipFill>
        <p:spPr bwMode="auto">
          <a:xfrm>
            <a:off x="5652120" y="2735860"/>
            <a:ext cx="3044019" cy="39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РАБОЧАЯ САКСЕЕВА\портфолио Саксеева 2020 год\ПОРТФОЛИО 2020 ЗАКРЫТОЕ\портфолио Саксеевой Н. Н\2019- 2020\КОП\КОП пропеллер декабрь 2019 5 группа\20191204_1531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9" t="25412" r="10697"/>
          <a:stretch/>
        </p:blipFill>
        <p:spPr bwMode="auto">
          <a:xfrm>
            <a:off x="659605" y="2698275"/>
            <a:ext cx="3252790" cy="400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6891" y="371952"/>
            <a:ext cx="7359194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x-none" sz="2800" b="1" kern="1400">
                <a:latin typeface="Cambria"/>
                <a:ea typeface="Times New Roman"/>
                <a:cs typeface="Times New Roman"/>
              </a:rPr>
              <a:t>«</a:t>
            </a:r>
            <a:r>
              <a:rPr lang="ru-RU" sz="2800" b="1" kern="1400" dirty="0">
                <a:latin typeface="Cambria"/>
                <a:ea typeface="Times New Roman"/>
                <a:cs typeface="Times New Roman"/>
              </a:rPr>
              <a:t>Воздушный пропеллер</a:t>
            </a:r>
            <a:r>
              <a:rPr lang="x-none" sz="2800" b="1" kern="1400" smtClean="0">
                <a:latin typeface="Cambria"/>
                <a:ea typeface="Times New Roman"/>
                <a:cs typeface="Times New Roman"/>
              </a:rPr>
              <a:t>»</a:t>
            </a:r>
            <a:r>
              <a:rPr lang="ru-RU" sz="2800" b="1" dirty="0">
                <a:latin typeface="Times New Roman"/>
                <a:ea typeface="Times New Roman"/>
              </a:rPr>
              <a:t>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 из пластмассового  конструктора </a:t>
            </a:r>
            <a:r>
              <a:rPr lang="ru-RU" sz="2800" b="1" dirty="0">
                <a:latin typeface="Times New Roman"/>
                <a:ea typeface="Times New Roman"/>
              </a:rPr>
              <a:t>«</a:t>
            </a:r>
            <a:r>
              <a:rPr lang="en-US" sz="2800" b="1" dirty="0">
                <a:latin typeface="Times New Roman"/>
                <a:ea typeface="Times New Roman"/>
              </a:rPr>
              <a:t>GISMO</a:t>
            </a:r>
            <a:r>
              <a:rPr lang="ru-RU" sz="2800" b="1" dirty="0" smtClean="0">
                <a:latin typeface="Times New Roman"/>
                <a:ea typeface="Times New Roman"/>
              </a:rPr>
              <a:t>»</a:t>
            </a:r>
            <a:endParaRPr lang="ru-RU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endParaRPr lang="ru-RU" b="1" kern="1400" dirty="0"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1 этап. </a:t>
            </a:r>
          </a:p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Знакомство </a:t>
            </a:r>
            <a:r>
              <a:rPr lang="ru-RU" b="1" dirty="0">
                <a:latin typeface="Times New Roman"/>
                <a:ea typeface="Times New Roman"/>
              </a:rPr>
              <a:t>с деталями </a:t>
            </a:r>
            <a:r>
              <a:rPr lang="ru-RU" b="1" dirty="0" smtClean="0">
                <a:latin typeface="Times New Roman"/>
                <a:ea typeface="Times New Roman"/>
              </a:rPr>
              <a:t>конструктора</a:t>
            </a:r>
            <a:r>
              <a:rPr lang="ru-RU" b="1" dirty="0">
                <a:latin typeface="Times New Roman"/>
                <a:ea typeface="Times New Roman"/>
              </a:rPr>
              <a:t>. </a:t>
            </a:r>
          </a:p>
          <a:p>
            <a:pPr algn="ctr"/>
            <a:r>
              <a:rPr lang="ru-RU" b="1" dirty="0">
                <a:latin typeface="Times New Roman"/>
                <a:ea typeface="Times New Roman"/>
              </a:rPr>
              <a:t>Обучение ребенка  понимать схемы и пользоваться инструментами для сборки.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707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967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 этап. 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Самостоятельная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сборка  модели  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воздушного пропеллера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схеме.</a:t>
            </a:r>
            <a:endParaRPr lang="ru-RU" dirty="0"/>
          </a:p>
        </p:txBody>
      </p:sp>
      <p:pic>
        <p:nvPicPr>
          <p:cNvPr id="3" name="Picture 3" descr="E:\РАБОЧАЯ САКСЕЕВА\портфолио Саксеева 2020 год\ПОРТФОЛИО 2020 ЗАКРЫТОЕ\портфолио Саксеевой Н. Н\2019- 2020\КОП\КОП пропеллер декабрь 2019 5 группа\20191206_152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55663" b="16390"/>
          <a:stretch/>
        </p:blipFill>
        <p:spPr bwMode="auto">
          <a:xfrm rot="10800000">
            <a:off x="3059832" y="1572769"/>
            <a:ext cx="3384376" cy="495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0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Катя\Desktop\схемы\IMG_20171119_191209[1]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17779" r="12303" b="7173"/>
          <a:stretch/>
        </p:blipFill>
        <p:spPr bwMode="auto">
          <a:xfrm>
            <a:off x="305725" y="1156390"/>
            <a:ext cx="2755612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Катя\Desktop\схемы\IMG_20171119_193626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4" b="20822"/>
          <a:stretch/>
        </p:blipFill>
        <p:spPr bwMode="auto">
          <a:xfrm>
            <a:off x="3707904" y="1124744"/>
            <a:ext cx="2160239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Катя\Desktop\схемы\IMG_20171119_200635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10449"/>
          <a:stretch/>
        </p:blipFill>
        <p:spPr bwMode="auto">
          <a:xfrm>
            <a:off x="6372200" y="3933056"/>
            <a:ext cx="2520280" cy="268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Катя\Desktop\схемы\IMG_20171119_194300[1]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t="12550" r="15598" b="15539"/>
          <a:stretch/>
        </p:blipFill>
        <p:spPr bwMode="auto">
          <a:xfrm>
            <a:off x="6227964" y="1124744"/>
            <a:ext cx="2700144" cy="18318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Катя\Desktop\схемы\IMG_20171119_200756[1]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23124" r="12763" b="17181"/>
          <a:stretch/>
        </p:blipFill>
        <p:spPr bwMode="auto">
          <a:xfrm rot="16200000">
            <a:off x="3532969" y="3704656"/>
            <a:ext cx="2252464" cy="3137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Катя\Desktop\схемы\IMG_20171119_194801[1]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 b="17728"/>
          <a:stretch/>
        </p:blipFill>
        <p:spPr bwMode="auto">
          <a:xfrm>
            <a:off x="305724" y="3928151"/>
            <a:ext cx="2720007" cy="2618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86623" y="353909"/>
            <a:ext cx="5552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сборки воздушного пропеллера.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89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64</TotalTime>
  <Words>52</Words>
  <Application>Microsoft Office PowerPoint</Application>
  <PresentationFormat>Экран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Сетка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Дарья</cp:lastModifiedBy>
  <cp:revision>10</cp:revision>
  <dcterms:created xsi:type="dcterms:W3CDTF">2021-02-19T18:56:51Z</dcterms:created>
  <dcterms:modified xsi:type="dcterms:W3CDTF">2021-02-23T15:02:38Z</dcterms:modified>
</cp:coreProperties>
</file>